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0" r:id="rId1"/>
  </p:sldMasterIdLst>
  <p:sldIdLst>
    <p:sldId id="256" r:id="rId2"/>
    <p:sldId id="261" r:id="rId3"/>
    <p:sldId id="262" r:id="rId4"/>
    <p:sldId id="264" r:id="rId5"/>
    <p:sldId id="265" r:id="rId6"/>
  </p:sldIdLst>
  <p:sldSz cx="12192000" cy="6858000"/>
  <p:notesSz cx="6858000" cy="9144000"/>
  <p:embeddedFontLst>
    <p:embeddedFont>
      <p:font typeface="a옛날사진관3" panose="02020600000000000000" pitchFamily="18" charset="-127"/>
      <p:regular r:id="rId7"/>
    </p:embeddedFont>
    <p:embeddedFont>
      <p:font typeface="a옛날사진관4" panose="02020600000000000000" pitchFamily="18" charset="-127"/>
      <p:regular r:id="rId8"/>
    </p:embeddedFont>
    <p:embeddedFont>
      <p:font typeface="a옛날사진관5" panose="02020600000000000000" pitchFamily="18" charset="-127"/>
      <p:regular r:id="rId9"/>
    </p:embeddedFont>
    <p:embeddedFont>
      <p:font typeface="나눔스퀘어 Bold" panose="020B0600000101010101" pitchFamily="50" charset="-127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6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48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76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9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70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61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4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5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09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08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38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5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493125-84BB-48D7-A252-27F034864206}"/>
              </a:ext>
            </a:extLst>
          </p:cNvPr>
          <p:cNvCxnSpPr>
            <a:cxnSpLocks/>
          </p:cNvCxnSpPr>
          <p:nvPr/>
        </p:nvCxnSpPr>
        <p:spPr>
          <a:xfrm>
            <a:off x="573759" y="3429000"/>
            <a:ext cx="11044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D3718B8-845B-460E-A7D1-F7DDBBC11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246" y="2272646"/>
            <a:ext cx="7337367" cy="109927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Excel </a:t>
            </a:r>
            <a:r>
              <a:rPr lang="en-US" altLang="ko-KR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Vlookup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함수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77F97C-9871-4325-901F-B05E4EE2F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4539" y="5739916"/>
            <a:ext cx="1716095" cy="660884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altLang="ko-KR" sz="18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201810993</a:t>
            </a:r>
          </a:p>
          <a:p>
            <a:pPr algn="r"/>
            <a:r>
              <a:rPr lang="ko-KR" altLang="en-US" sz="18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정경재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5A0E77C-3742-446F-8472-19BAD13CBCCA}"/>
              </a:ext>
            </a:extLst>
          </p:cNvPr>
          <p:cNvCxnSpPr>
            <a:cxnSpLocks/>
          </p:cNvCxnSpPr>
          <p:nvPr/>
        </p:nvCxnSpPr>
        <p:spPr>
          <a:xfrm>
            <a:off x="573759" y="3434106"/>
            <a:ext cx="7109056" cy="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153941B-8B38-464D-8E00-95F915FAC8B1}"/>
              </a:ext>
            </a:extLst>
          </p:cNvPr>
          <p:cNvSpPr txBox="1"/>
          <p:nvPr/>
        </p:nvSpPr>
        <p:spPr>
          <a:xfrm>
            <a:off x="10043158" y="3429000"/>
            <a:ext cx="162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User</a:t>
            </a:r>
            <a:r>
              <a:rPr lang="ko-KR" altLang="en-US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</a:t>
            </a:r>
            <a:r>
              <a:rPr lang="en-US" altLang="ko-KR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guide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47B1F-E22F-4109-8519-80780EE3044A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1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493125-84BB-48D7-A252-27F034864206}"/>
              </a:ext>
            </a:extLst>
          </p:cNvPr>
          <p:cNvCxnSpPr>
            <a:cxnSpLocks/>
          </p:cNvCxnSpPr>
          <p:nvPr/>
        </p:nvCxnSpPr>
        <p:spPr>
          <a:xfrm>
            <a:off x="485207" y="1418438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D3718B8-845B-460E-A7D1-F7DDBBC11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709" y="472544"/>
            <a:ext cx="5728561" cy="884168"/>
          </a:xfrm>
        </p:spPr>
        <p:txBody>
          <a:bodyPr>
            <a:noAutofit/>
          </a:bodyPr>
          <a:lstStyle/>
          <a:p>
            <a:pPr algn="l"/>
            <a:r>
              <a:rPr lang="en-US" altLang="ko-KR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Contents</a:t>
            </a:r>
            <a:endParaRPr lang="ko-KR" altLang="en-US" sz="4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5A0E77C-3742-446F-8472-19BAD13CBCCA}"/>
              </a:ext>
            </a:extLst>
          </p:cNvPr>
          <p:cNvCxnSpPr>
            <a:cxnSpLocks/>
          </p:cNvCxnSpPr>
          <p:nvPr/>
        </p:nvCxnSpPr>
        <p:spPr>
          <a:xfrm>
            <a:off x="486709" y="1424473"/>
            <a:ext cx="5728561" cy="659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EA4D6EFA-3E48-4ECF-8150-B62929E7A207}"/>
              </a:ext>
            </a:extLst>
          </p:cNvPr>
          <p:cNvSpPr txBox="1">
            <a:spLocks/>
          </p:cNvSpPr>
          <p:nvPr/>
        </p:nvSpPr>
        <p:spPr>
          <a:xfrm>
            <a:off x="1497495" y="1845889"/>
            <a:ext cx="9097617" cy="4183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22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Vlookup</a:t>
            </a:r>
            <a:r>
              <a:rPr lang="en-US" altLang="ko-KR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함수에 대한 기본 개념</a:t>
            </a:r>
            <a:endParaRPr lang="en-US" altLang="ko-KR" sz="22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altLang="ko-KR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22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Vlookup</a:t>
            </a:r>
            <a:r>
              <a:rPr lang="en-US" altLang="ko-KR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함수의 활용 방안</a:t>
            </a:r>
            <a:endParaRPr lang="en-US" altLang="ko-KR" sz="22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altLang="ko-KR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22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Vlookup</a:t>
            </a:r>
            <a:r>
              <a:rPr lang="en-US" altLang="ko-KR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함수의 사용법</a:t>
            </a:r>
            <a:endParaRPr lang="en-US" altLang="ko-KR" sz="2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A1.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데이터에서 찾을 값을 설정하기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A2.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데이터를 찾고 자하는 범위 설정하기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B1.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데이터의 절대 범위 설정 주의사항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A3.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출력할 값 설정하기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B2.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출력 값의 범위 주의사항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A4.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일치 옵션 설정하기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C1.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다른 시트에서 데이터를 가져오기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C2. Match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함수를 활용한 </a:t>
            </a:r>
            <a:r>
              <a:rPr lang="en-US" altLang="ko-KR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Vlookup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31304" y="410817"/>
            <a:ext cx="11502887" cy="6149007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E0103-B5C9-4655-ABA4-980726BC9DA0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09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493125-84BB-48D7-A252-27F034864206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D3718B8-845B-460E-A7D1-F7DDBBC11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091" y="733581"/>
            <a:ext cx="5728561" cy="475271"/>
          </a:xfrm>
        </p:spPr>
        <p:txBody>
          <a:bodyPr>
            <a:noAutofit/>
          </a:bodyPr>
          <a:lstStyle/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함수에 대한 기본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5A0E77C-3742-446F-8472-19BAD13CBCCA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31304" y="410817"/>
            <a:ext cx="11502887" cy="6149007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AE76B-F713-4D6D-B44B-36C21FFBEC0A}"/>
              </a:ext>
            </a:extLst>
          </p:cNvPr>
          <p:cNvSpPr txBox="1"/>
          <p:nvPr/>
        </p:nvSpPr>
        <p:spPr>
          <a:xfrm>
            <a:off x="789771" y="1677799"/>
            <a:ext cx="449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Vertical Look up(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수직 참조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5"/>
            <a:chOff x="520861" y="5012367"/>
            <a:chExt cx="10972800" cy="1336665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2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en-US" altLang="ko-KR" sz="1600" dirty="0" err="1"/>
                <a:t>Vlookup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함수를 사용하기 위해서는 데이터가 필요하다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sz="1600" dirty="0" err="1"/>
                <a:t>Vlookup</a:t>
              </a:r>
              <a:r>
                <a:rPr kumimoji="1" lang="ko-KR" altLang="en-US" sz="1600" dirty="0"/>
                <a:t>함수는 행 기준  데이터에서 참조가 가능하다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sz="1600" dirty="0" err="1"/>
                <a:t>Vlookup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함수를 사용하기 위해선 </a:t>
              </a:r>
              <a:r>
                <a:rPr kumimoji="1" lang="en-US" altLang="ko-KR" sz="1600" dirty="0"/>
                <a:t>4</a:t>
              </a:r>
              <a:r>
                <a:rPr kumimoji="1" lang="ko-KR" altLang="en-US" sz="1600" dirty="0"/>
                <a:t>가지의 데이터가 필요하다</a:t>
              </a:r>
              <a:r>
                <a:rPr kumimoji="1" lang="en-US" altLang="ko-KR" sz="1600" dirty="0"/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C8FB971-1806-4256-BDCC-EDEDA190C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81" t="20387" r="19094" b="26257"/>
          <a:stretch/>
        </p:blipFill>
        <p:spPr>
          <a:xfrm>
            <a:off x="4239207" y="3028102"/>
            <a:ext cx="3952126" cy="19125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31B6A9-6267-42AF-B0DA-601556E1DD49}"/>
              </a:ext>
            </a:extLst>
          </p:cNvPr>
          <p:cNvSpPr txBox="1"/>
          <p:nvPr/>
        </p:nvSpPr>
        <p:spPr>
          <a:xfrm>
            <a:off x="3859650" y="4914481"/>
            <a:ext cx="512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참고사항</a:t>
            </a:r>
            <a:r>
              <a:rPr lang="en-US" altLang="ko-KR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엑셀의 최신버전 또는 오피스 </a:t>
            </a:r>
            <a:r>
              <a:rPr lang="en-US" altLang="ko-KR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365</a:t>
            </a:r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 중일 경우 신규함수 </a:t>
            </a:r>
            <a:r>
              <a:rPr lang="en-US" altLang="ko-KR" sz="8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Xlookup</a:t>
            </a:r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사용할 수 있습니다</a:t>
            </a:r>
            <a:r>
              <a:rPr lang="en-US" altLang="ko-KR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1DCB8-28D3-4923-94E0-983ACE19F97A}"/>
              </a:ext>
            </a:extLst>
          </p:cNvPr>
          <p:cNvSpPr txBox="1"/>
          <p:nvPr/>
        </p:nvSpPr>
        <p:spPr>
          <a:xfrm>
            <a:off x="789771" y="1942428"/>
            <a:ext cx="10428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표나 범위에서 행을 기준으로 항목을 찾을 때 사용하는 함수입니다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함수는 </a:t>
            </a:r>
            <a:r>
              <a:rPr lang="pt-BR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VLOOKUP(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조회하려는 값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값을 조회하려는 범위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반환값이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들어있는 열 번호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정확히 일치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(False= 0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또는 유사일치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True= 1)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 구성되어 있습니다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3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31304" y="410817"/>
            <a:ext cx="11502887" cy="6149007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5"/>
            <a:chOff x="520861" y="5012367"/>
            <a:chExt cx="10972800" cy="1336665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2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다른 시트에  참조할 데이터가 많다면 </a:t>
              </a:r>
              <a:r>
                <a:rPr kumimoji="1" lang="en-US" altLang="ko-KR" sz="1600" dirty="0" err="1"/>
                <a:t>vlookup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함수를 통해 빠르게 데이터들을 채울 수 있다</a:t>
              </a:r>
              <a:r>
                <a:rPr kumimoji="1" lang="en-US" altLang="ko-KR" sz="1600" dirty="0"/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E31B6A9-6267-42AF-B0DA-601556E1DD49}"/>
              </a:ext>
            </a:extLst>
          </p:cNvPr>
          <p:cNvSpPr txBox="1"/>
          <p:nvPr/>
        </p:nvSpPr>
        <p:spPr>
          <a:xfrm>
            <a:off x="3859650" y="4914481"/>
            <a:ext cx="512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참고사항</a:t>
            </a:r>
            <a:r>
              <a:rPr lang="en-US" altLang="ko-KR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엑셀의 최신버전 또는 오피스 </a:t>
            </a:r>
            <a:r>
              <a:rPr lang="en-US" altLang="ko-KR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365</a:t>
            </a:r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 중일 경우 신규함수 </a:t>
            </a:r>
            <a:r>
              <a:rPr lang="en-US" altLang="ko-KR" sz="8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Xlookup</a:t>
            </a:r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사용할 수 있습니다</a:t>
            </a:r>
            <a:r>
              <a:rPr lang="en-US" altLang="ko-KR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10851B-0DC5-4284-850B-AC06EC90F6F7}"/>
              </a:ext>
            </a:extLst>
          </p:cNvPr>
          <p:cNvSpPr txBox="1"/>
          <p:nvPr/>
        </p:nvSpPr>
        <p:spPr>
          <a:xfrm>
            <a:off x="789771" y="1698223"/>
            <a:ext cx="104281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용도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시트에서 원하는 데이터를 빠르게 찾아 다른 시트에 입력을 하기 위해 사용된다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수천 수백의 데이터를 수작업으로 작성하는 것보다 </a:t>
            </a:r>
            <a:r>
              <a:rPr lang="en-US" altLang="ko-KR" sz="1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vlookup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함수를 사용하면 빠르게 데이터를 찾아 입력을 할 수 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E0054F-5C4A-4EDB-ABF2-E2D03CF8F0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5" t="19686" r="48203" b="12779"/>
          <a:stretch/>
        </p:blipFill>
        <p:spPr>
          <a:xfrm>
            <a:off x="1619111" y="2990884"/>
            <a:ext cx="3060000" cy="17986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C5D1D6A-03C7-4676-A9FC-EC21804E6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3" t="20455" r="47085" b="13710"/>
          <a:stretch/>
        </p:blipFill>
        <p:spPr>
          <a:xfrm>
            <a:off x="6842747" y="2915324"/>
            <a:ext cx="3060000" cy="2021046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7F7EA4B-2D3D-4F3F-AD85-0CDF2917B2AF}"/>
              </a:ext>
            </a:extLst>
          </p:cNvPr>
          <p:cNvSpPr/>
          <p:nvPr/>
        </p:nvSpPr>
        <p:spPr>
          <a:xfrm>
            <a:off x="5325096" y="3418731"/>
            <a:ext cx="1126435" cy="5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CF9CD4-91E3-4F37-84C7-7743F44C8BF2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B467E4D8-5E0A-4446-B2D9-F9B5023A8F22}"/>
              </a:ext>
            </a:extLst>
          </p:cNvPr>
          <p:cNvSpPr txBox="1">
            <a:spLocks/>
          </p:cNvSpPr>
          <p:nvPr/>
        </p:nvSpPr>
        <p:spPr>
          <a:xfrm>
            <a:off x="533091" y="733581"/>
            <a:ext cx="5728561" cy="475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활용 방안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E2D928E-60A4-42C9-A5A0-A92FF9219719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69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31304" y="410817"/>
            <a:ext cx="11502887" cy="6149007"/>
          </a:xfrm>
          <a:prstGeom prst="rect">
            <a:avLst/>
          </a:prstGeom>
          <a:noFill/>
          <a:ln w="25400">
            <a:solidFill>
              <a:srgbClr val="56565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5"/>
            <a:chOff x="520861" y="5012367"/>
            <a:chExt cx="10972800" cy="1336665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2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en-US" altLang="ko-KR" sz="1600" dirty="0" err="1"/>
                <a:t>Vlookup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함수를 사용하기 위해서는 데이터가 필요하다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sz="1600" dirty="0" err="1"/>
                <a:t>Vlookup</a:t>
              </a:r>
              <a:r>
                <a:rPr kumimoji="1" lang="ko-KR" altLang="en-US" sz="1600" dirty="0"/>
                <a:t>함수는 행 기준  데이터에서 참조가 가능하다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sz="1600" dirty="0" err="1"/>
                <a:t>Vlookup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함수를 사용하기 위해선 </a:t>
              </a:r>
              <a:r>
                <a:rPr kumimoji="1" lang="en-US" altLang="ko-KR" sz="1600" dirty="0"/>
                <a:t>4</a:t>
              </a:r>
              <a:r>
                <a:rPr kumimoji="1" lang="ko-KR" altLang="en-US" sz="1600" dirty="0"/>
                <a:t>가지의 데이터가 필요하다</a:t>
              </a:r>
              <a:r>
                <a:rPr kumimoji="1" lang="en-US" altLang="ko-KR" sz="1600" dirty="0"/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9DFC20-AC6D-4FC5-8755-23DB1BCEC17A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78B540F5-7AA3-4E0F-B66E-4F9B9A7669E4}"/>
              </a:ext>
            </a:extLst>
          </p:cNvPr>
          <p:cNvSpPr txBox="1">
            <a:spLocks/>
          </p:cNvSpPr>
          <p:nvPr/>
        </p:nvSpPr>
        <p:spPr>
          <a:xfrm>
            <a:off x="533091" y="733581"/>
            <a:ext cx="5728561" cy="475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사용법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AA21E1-924C-4A38-964E-931AB081220C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62225E4E-B907-407E-BAEC-3A15BC464ACB}"/>
              </a:ext>
            </a:extLst>
          </p:cNvPr>
          <p:cNvSpPr txBox="1">
            <a:spLocks/>
          </p:cNvSpPr>
          <p:nvPr/>
        </p:nvSpPr>
        <p:spPr>
          <a:xfrm>
            <a:off x="819823" y="1401666"/>
            <a:ext cx="2577548" cy="2271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A1.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데이터에서 찾을 값 설정하기</a:t>
            </a:r>
          </a:p>
        </p:txBody>
      </p:sp>
    </p:spTree>
    <p:extLst>
      <p:ext uri="{BB962C8B-B14F-4D97-AF65-F5344CB8AC3E}">
        <p14:creationId xmlns:p14="http://schemas.microsoft.com/office/powerpoint/2010/main" val="355511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317</Words>
  <Application>Microsoft Office PowerPoint</Application>
  <PresentationFormat>와이드스크린</PresentationFormat>
  <Paragraphs>49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Calibri Light</vt:lpstr>
      <vt:lpstr>Calibri</vt:lpstr>
      <vt:lpstr>a옛날사진관4</vt:lpstr>
      <vt:lpstr>a옛날사진관3</vt:lpstr>
      <vt:lpstr>Arial</vt:lpstr>
      <vt:lpstr>나눔스퀘어 Bold</vt:lpstr>
      <vt:lpstr>a옛날사진관5</vt:lpstr>
      <vt:lpstr>Office Theme</vt:lpstr>
      <vt:lpstr>Excel Vlookup 함수</vt:lpstr>
      <vt:lpstr>Contents</vt:lpstr>
      <vt:lpstr>Vlookup 함수에 대한 기본 개념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Vlookup 함수</dc:title>
  <dc:creator>정경재</dc:creator>
  <cp:lastModifiedBy>정경재</cp:lastModifiedBy>
  <cp:revision>11</cp:revision>
  <dcterms:created xsi:type="dcterms:W3CDTF">2021-09-27T23:09:35Z</dcterms:created>
  <dcterms:modified xsi:type="dcterms:W3CDTF">2021-09-28T02:10:22Z</dcterms:modified>
</cp:coreProperties>
</file>